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27B1-A9D0-43B4-8BF7-523F7A8AB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250D9-A0D1-4FE9-BA47-1EF1C9526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2A7A6-8D48-47A6-ADD6-27BCB03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C922C-36C3-4A65-BBAE-7B964ECD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C3A67-8B02-4F40-8526-D527E2E8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825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B975-1CB0-4F5A-9624-DB3E41DB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175A8-CF85-461E-9CC6-0EDB4B5B2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339E2-DB1C-4E6A-8843-6925472B3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7954C-2155-4896-8F72-28044DA0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1D549-9DDC-476F-A1A5-D2787BEB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310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8ED131-5F36-4F40-A362-7E31C9A7E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51D0A-A126-43E0-874F-B58D532D3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B6E9F-3FDB-4077-9186-45F92C99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FED6-4AFC-42D6-AA77-F35996177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EDF77-AC77-4044-B7FF-F7F1AB36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7769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FC88-D537-4B77-9AA8-ABE43F97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080F-9967-4785-9540-6B7CBE3F0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C4DA3-4889-46A3-A11C-51E7825FA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A87E-9682-4F71-8DC4-C2AA9484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A990F-4CB5-4815-90A3-E9CACBB2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805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499F-85E0-4BAB-8AC7-B118E8FF6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F6C88-6F0B-496E-86FB-B959AF0B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0C595-2969-45C5-B699-AAA9133B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B91A3-CA50-4C48-8C0E-D86E92D08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5FBE2-C70A-4F8A-BD4D-727AF0E5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40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6FD4-2C24-4F3C-846E-C502085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68AE2-F196-4335-8A76-0AFC6FA90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64797-3A78-4970-967E-68FC607B6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2AD01-232B-40CB-8EDD-426417DB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A3767-1818-401B-B867-B7CD509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9B630-C9CA-48C3-9002-C8355955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93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0416-4C21-424B-9366-ED7D1147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3564F-CFF6-4551-A6A8-7CE286A33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B336B-AB89-4CEB-A143-70633CAE9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64FBC-39D2-4E21-BB29-E8D36FD6B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AA52C4-4281-460F-8F67-B051A60D9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0ED6D-0202-44A8-808F-DED35A79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A016EA-6F4A-4B45-9508-CFBBB345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462ED-EAD4-4A1F-A8AB-BE7C8AE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964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5236-9328-4239-8C56-BA8B4CF4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6D69F-09B0-4B7D-B218-14D8E3B7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C91D1-A085-4649-BE80-D70736EC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B1A10-4EA4-4BBB-9F66-7838381E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82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B0E11-4B97-4610-B41D-926CBAC9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62696-9DA2-444D-81BF-7DBE02A4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C6E2E-6B97-4CBF-BD0D-A13CD082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181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17A9-63F1-4D64-AD58-19C1395E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4E66-C9AE-4B2E-8EF7-8EDAAAABA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676CC-A33C-4313-8E67-FD09117A3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A8645-E4A6-4786-8F84-B08E89B5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6C910-C080-463D-9B56-BAA09832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D6CC1-4947-4E34-AD24-1CA2A444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643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0F8B-D3B2-4BD6-BA20-652693BA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32B85C-6D52-47DD-BE24-07BD3DE57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5EDE-06D6-42C8-8A7D-5277B9811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0213-C797-4664-9FAC-0CFA9988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C8521-CABD-4EAD-B93F-9B82C0AB6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BDC4C-08A8-4EA0-B001-49018243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1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DC186-0791-4AE3-9206-86B32BB7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7AF44-1F86-4F9B-BEA0-BA5F63747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C816A-1376-456B-AD21-80D5AFFD3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5A4F0-A34B-400B-8007-69DB9DCD9BAA}" type="datetimeFigureOut">
              <a:rPr lang="es-MX" smtClean="0"/>
              <a:t>08/11/2020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F81B5-7A8F-4D92-89DE-B819D19E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692A8-D469-4715-A35A-CDE7F99BF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99A88-7022-4D4D-826F-55AAB2BD45B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876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78135C-2B7E-477B-913C-D7136917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95" y="1333500"/>
            <a:ext cx="9506181" cy="53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3C793-F775-4656-82CC-5EE96533F3C3}"/>
              </a:ext>
            </a:extLst>
          </p:cNvPr>
          <p:cNvSpPr txBox="1"/>
          <p:nvPr/>
        </p:nvSpPr>
        <p:spPr>
          <a:xfrm>
            <a:off x="260634" y="352425"/>
            <a:ext cx="10371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Presentación de Proyecto Recuérdame </a:t>
            </a:r>
            <a:r>
              <a:rPr lang="es-MX" sz="2800" dirty="0" err="1">
                <a:solidFill>
                  <a:schemeClr val="bg1"/>
                </a:solidFill>
              </a:rPr>
              <a:t>Hackaton</a:t>
            </a:r>
            <a:r>
              <a:rPr lang="es-MX" sz="2800" dirty="0">
                <a:solidFill>
                  <a:schemeClr val="bg1"/>
                </a:solidFill>
              </a:rPr>
              <a:t> </a:t>
            </a:r>
            <a:r>
              <a:rPr lang="es-MX" sz="2800" dirty="0" err="1">
                <a:solidFill>
                  <a:schemeClr val="bg1"/>
                </a:solidFill>
              </a:rPr>
              <a:t>Inovaccion</a:t>
            </a:r>
            <a:r>
              <a:rPr lang="es-MX" sz="2800" dirty="0">
                <a:solidFill>
                  <a:schemeClr val="bg1"/>
                </a:solidFill>
              </a:rPr>
              <a:t> Nov 2020</a:t>
            </a:r>
          </a:p>
        </p:txBody>
      </p:sp>
    </p:spTree>
    <p:extLst>
      <p:ext uri="{BB962C8B-B14F-4D97-AF65-F5344CB8AC3E}">
        <p14:creationId xmlns:p14="http://schemas.microsoft.com/office/powerpoint/2010/main" val="187568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974806-1B92-45AB-8D89-6223B931CFF5}"/>
              </a:ext>
            </a:extLst>
          </p:cNvPr>
          <p:cNvSpPr txBox="1"/>
          <p:nvPr/>
        </p:nvSpPr>
        <p:spPr>
          <a:xfrm>
            <a:off x="260634" y="352425"/>
            <a:ext cx="3845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Pagina web del proyecto: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68564-9085-436F-912B-366B9C436C79}"/>
              </a:ext>
            </a:extLst>
          </p:cNvPr>
          <p:cNvSpPr txBox="1"/>
          <p:nvPr/>
        </p:nvSpPr>
        <p:spPr>
          <a:xfrm>
            <a:off x="4032534" y="875645"/>
            <a:ext cx="581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i="1" dirty="0">
                <a:solidFill>
                  <a:schemeClr val="bg1"/>
                </a:solidFill>
              </a:rPr>
              <a:t>http://recuerdame.azurewebsites.net/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205413-D02D-40BA-AC30-71132424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49" y="1603098"/>
            <a:ext cx="9191625" cy="49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3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D438F3-6525-4428-8FFB-2F00099A3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3700" y="635000"/>
            <a:ext cx="257810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93E40-5159-4051-9CCC-137C94D2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0" y="2413000"/>
            <a:ext cx="25781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FD996-36D2-476B-BE22-1F2F6F084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300" y="635000"/>
            <a:ext cx="16764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6E0D6-81B8-498F-B1D6-A34C7EAD1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300" y="2108200"/>
            <a:ext cx="1676400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02B871-1E5C-499E-BC19-9AF9C1152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00" y="3962400"/>
            <a:ext cx="4330700" cy="223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4B16B-B6E6-4CBD-834F-666C03246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900" y="635000"/>
            <a:ext cx="29337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06E95-230F-4D6C-A30D-011BA26192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900" y="1117600"/>
            <a:ext cx="2933700" cy="321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C43A27-CE46-417C-B081-30D51012C0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900" y="4406900"/>
            <a:ext cx="2933700" cy="179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AD8834-4F91-495B-A54A-0E99030CD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Elementos de nuestra cultura nacional</a:t>
            </a:r>
          </a:p>
        </p:txBody>
      </p:sp>
    </p:spTree>
    <p:extLst>
      <p:ext uri="{BB962C8B-B14F-4D97-AF65-F5344CB8AC3E}">
        <p14:creationId xmlns:p14="http://schemas.microsoft.com/office/powerpoint/2010/main" val="426646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4B086-6B5F-4EC4-9509-594C028A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74" y="1457325"/>
            <a:ext cx="5743575" cy="3943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ABD4C4-F432-4FBD-AE2F-F0041DC212F4}"/>
              </a:ext>
            </a:extLst>
          </p:cNvPr>
          <p:cNvSpPr txBox="1"/>
          <p:nvPr/>
        </p:nvSpPr>
        <p:spPr>
          <a:xfrm>
            <a:off x="725091" y="729796"/>
            <a:ext cx="3400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chemeClr val="bg1"/>
                </a:solidFill>
              </a:rPr>
              <a:t>Chatbot</a:t>
            </a:r>
            <a:r>
              <a:rPr lang="es-MX" sz="2800" dirty="0">
                <a:solidFill>
                  <a:schemeClr val="bg1"/>
                </a:solidFill>
              </a:rPr>
              <a:t> de las ánimas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545B9-FB63-431D-A2EB-78A2319AD4F2}"/>
              </a:ext>
            </a:extLst>
          </p:cNvPr>
          <p:cNvSpPr txBox="1"/>
          <p:nvPr/>
        </p:nvSpPr>
        <p:spPr>
          <a:xfrm>
            <a:off x="6712233" y="5875110"/>
            <a:ext cx="5015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Seguro que quieres preguntar???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D0D8A5F-0883-45F3-B22B-C163B8E45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52" y="150107"/>
            <a:ext cx="1790700" cy="61912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DD3ADA-F1BE-4189-B203-5B0C3785F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49" y="159051"/>
            <a:ext cx="1790700" cy="61912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C6D7ABB-55B4-4F9A-BB90-1A7378309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449" y="159051"/>
            <a:ext cx="1790700" cy="619125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74564A7E-FD39-49E3-9CC1-918D6F9B7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940" y="2947042"/>
            <a:ext cx="1869897" cy="233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3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140259D-5717-4AF3-A16F-10B6C94D9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07" y="486228"/>
            <a:ext cx="2648494" cy="588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10DCFE-63E4-4688-A46E-5861A5A24822}"/>
              </a:ext>
            </a:extLst>
          </p:cNvPr>
          <p:cNvSpPr txBox="1"/>
          <p:nvPr/>
        </p:nvSpPr>
        <p:spPr>
          <a:xfrm>
            <a:off x="585627" y="657545"/>
            <a:ext cx="3763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 err="1">
                <a:solidFill>
                  <a:schemeClr val="bg1"/>
                </a:solidFill>
              </a:rPr>
              <a:t>Increhible</a:t>
            </a:r>
            <a:r>
              <a:rPr lang="es-MX" sz="3200" dirty="0">
                <a:solidFill>
                  <a:schemeClr val="bg1"/>
                </a:solidFill>
              </a:rPr>
              <a:t> App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 err="1">
                <a:solidFill>
                  <a:schemeClr val="bg1"/>
                </a:solidFill>
              </a:rPr>
              <a:t>Computer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Vision</a:t>
            </a:r>
            <a:r>
              <a:rPr lang="es-MX" sz="2000" dirty="0">
                <a:solidFill>
                  <a:schemeClr val="bg1"/>
                </a:solidFill>
              </a:rPr>
              <a:t> + Día de muertos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C5AEB7-0B6D-45B2-A1E8-5270B8983F21}"/>
              </a:ext>
            </a:extLst>
          </p:cNvPr>
          <p:cNvSpPr/>
          <p:nvPr/>
        </p:nvSpPr>
        <p:spPr>
          <a:xfrm>
            <a:off x="8237829" y="5530535"/>
            <a:ext cx="35877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FFFFFF"/>
                </a:solidFill>
                <a:effectLst/>
                <a:latin typeface="Work Sans"/>
              </a:rPr>
              <a:t>Al rescate de la importancia del significado de la ofrenda y conmemoración del día de muertos</a:t>
            </a:r>
            <a:endParaRPr lang="es-MX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C723AC8-B807-4C5F-AD6A-1C22F702E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70" y="657545"/>
            <a:ext cx="1418603" cy="1418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612A5-54F9-4E07-A7FD-5C3B37706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88" y="3814264"/>
            <a:ext cx="19240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78135C-2B7E-477B-913C-D7136917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95" y="1333500"/>
            <a:ext cx="9506181" cy="53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3C793-F775-4656-82CC-5EE96533F3C3}"/>
              </a:ext>
            </a:extLst>
          </p:cNvPr>
          <p:cNvSpPr txBox="1"/>
          <p:nvPr/>
        </p:nvSpPr>
        <p:spPr>
          <a:xfrm>
            <a:off x="260634" y="352425"/>
            <a:ext cx="175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Gracias …..</a:t>
            </a:r>
          </a:p>
        </p:txBody>
      </p:sp>
    </p:spTree>
    <p:extLst>
      <p:ext uri="{BB962C8B-B14F-4D97-AF65-F5344CB8AC3E}">
        <p14:creationId xmlns:p14="http://schemas.microsoft.com/office/powerpoint/2010/main" val="187740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61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Work Sans</vt:lpstr>
      <vt:lpstr>Office Theme</vt:lpstr>
      <vt:lpstr>PowerPoint Presentation</vt:lpstr>
      <vt:lpstr>PowerPoint Presentation</vt:lpstr>
      <vt:lpstr>Elementos de nuestra cultura nacional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VARELA CASTANEDA, LUIS ALBERTO</dc:creator>
  <cp:lastModifiedBy>VARELA CASTANEDA, LUIS ALBERTO</cp:lastModifiedBy>
  <cp:revision>2</cp:revision>
  <dcterms:created xsi:type="dcterms:W3CDTF">2020-11-08T17:52:15Z</dcterms:created>
  <dcterms:modified xsi:type="dcterms:W3CDTF">2020-11-08T18:00:33Z</dcterms:modified>
</cp:coreProperties>
</file>